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9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7" r:id="rId10"/>
    <p:sldId id="269" r:id="rId11"/>
    <p:sldId id="270" r:id="rId12"/>
    <p:sldId id="271" r:id="rId13"/>
    <p:sldId id="272" r:id="rId14"/>
    <p:sldId id="273" r:id="rId15"/>
    <p:sldId id="266" r:id="rId16"/>
    <p:sldId id="274" r:id="rId17"/>
    <p:sldId id="275" r:id="rId18"/>
    <p:sldId id="276" r:id="rId19"/>
    <p:sldId id="268" r:id="rId20"/>
    <p:sldId id="267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D862A-F3C1-BA4F-A6F7-49E6B9AEB7D2}" type="datetimeFigureOut">
              <a:rPr lang="pt-PT" smtClean="0"/>
              <a:t>12/04/21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061F6-918C-C646-B3DE-CEC5656731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890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241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64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562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07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460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061F6-918C-C646-B3DE-CEC56567319B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67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1D5E-AC67-D344-A00D-09413DCF5030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3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FB3F-4254-F34E-838D-D27DC4C99579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2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A350-20EB-024F-97E5-81CEDBA55956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29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4495-0BCE-B343-B2E3-F158C2A23CFE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71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80A-C1EC-AD43-A7BC-1BC2070CC188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66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AFD6-7FFC-6B4D-994B-477EDE351FD9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47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A9AE-F3F1-1849-918B-ED0035F6139C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42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5545-284F-D24F-AA9B-A089202FC640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02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0ECF8-A641-494E-BFEB-31B6E4DA1777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8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234E-F2ED-2845-A277-A89280DD396F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6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68A6D-25FE-6149-A77E-DC81968C52AF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3DA6-63EA-1C49-BC4B-50B355E0DDB1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1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F97F-5EA6-814C-8D12-7664EC4DF821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5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845A-E477-474B-8752-29D23EEB660A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5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2717-2E1B-5F45-BDA1-04280BEBBCD8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9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3411-4C0D-934C-9FE1-C9BA2E12DCB8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7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FB870D4-F7C1-7E4F-BBFF-8FC8FDDE8380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03AAE36-BF79-6942-BCBC-61668BC16C78}" type="datetime1">
              <a:rPr lang="pt-PT" smtClean="0"/>
              <a:t>12/04/21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54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2ADC2-D368-CA41-98A4-72880E6A1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Aplicação de Gestão de dissertações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2B440-6BA7-F741-857E-D5D4342DE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Laboratório em Engenharia Informática</a:t>
            </a:r>
          </a:p>
        </p:txBody>
      </p:sp>
      <p:pic>
        <p:nvPicPr>
          <p:cNvPr id="5" name="Imagem 4" descr="Uma imagem com pessoa, homem, interior, pose&#10;&#10;Descrição gerada automaticamente">
            <a:extLst>
              <a:ext uri="{FF2B5EF4-FFF2-40B4-BE49-F238E27FC236}">
                <a16:creationId xmlns:a16="http://schemas.microsoft.com/office/drawing/2014/main" id="{C2BC7C76-C30A-E34F-8DE9-FA290972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92" y="4528930"/>
            <a:ext cx="1658235" cy="17194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83BFFC-E5B9-6F40-944B-A49F26433A71}"/>
              </a:ext>
            </a:extLst>
          </p:cNvPr>
          <p:cNvSpPr txBox="1"/>
          <p:nvPr/>
        </p:nvSpPr>
        <p:spPr>
          <a:xfrm>
            <a:off x="2462837" y="6291709"/>
            <a:ext cx="18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Joel Ferreira A89982</a:t>
            </a:r>
          </a:p>
        </p:txBody>
      </p:sp>
      <p:pic>
        <p:nvPicPr>
          <p:cNvPr id="8" name="Imagem 7" descr="Uma imagem com pessoa, homem, parede, interior&#10;&#10;Descrição gerada automaticamente">
            <a:extLst>
              <a:ext uri="{FF2B5EF4-FFF2-40B4-BE49-F238E27FC236}">
                <a16:creationId xmlns:a16="http://schemas.microsoft.com/office/drawing/2014/main" id="{A0384139-13B0-324A-8610-8A86D2AF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50" y="4528930"/>
            <a:ext cx="1635890" cy="17194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7AFBDFB-6189-E94E-8B3D-FD9DD46AA22F}"/>
              </a:ext>
            </a:extLst>
          </p:cNvPr>
          <p:cNvSpPr txBox="1"/>
          <p:nvPr/>
        </p:nvSpPr>
        <p:spPr>
          <a:xfrm>
            <a:off x="5164551" y="6291709"/>
            <a:ext cx="18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João Linhares</a:t>
            </a:r>
          </a:p>
          <a:p>
            <a:pPr algn="ctr"/>
            <a:r>
              <a:rPr lang="pt-PT" sz="1400" dirty="0"/>
              <a:t>A86618</a:t>
            </a:r>
          </a:p>
        </p:txBody>
      </p:sp>
      <p:pic>
        <p:nvPicPr>
          <p:cNvPr id="13" name="Imagem 12" descr="Uma imagem com pessoa, parede, homem, pose&#10;&#10;Descrição gerada automaticamente">
            <a:extLst>
              <a:ext uri="{FF2B5EF4-FFF2-40B4-BE49-F238E27FC236}">
                <a16:creationId xmlns:a16="http://schemas.microsoft.com/office/drawing/2014/main" id="{07989D56-E959-354D-9175-DE6706A9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63" y="4528930"/>
            <a:ext cx="1618245" cy="17194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EAF037-8C7C-664F-A94D-B6AA2C422BF7}"/>
              </a:ext>
            </a:extLst>
          </p:cNvPr>
          <p:cNvSpPr txBox="1"/>
          <p:nvPr/>
        </p:nvSpPr>
        <p:spPr>
          <a:xfrm>
            <a:off x="7880021" y="6295022"/>
            <a:ext cx="18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Rui Azevedo</a:t>
            </a:r>
          </a:p>
          <a:p>
            <a:pPr algn="ctr"/>
            <a:r>
              <a:rPr lang="pt-PT" sz="1400" dirty="0"/>
              <a:t>A80789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74A3C85-0470-D340-849B-F659350F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70" y="333436"/>
            <a:ext cx="2047596" cy="1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2" y="1841493"/>
            <a:ext cx="7245798" cy="48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6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3" y="1841493"/>
            <a:ext cx="7245796" cy="48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5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3" y="1841493"/>
            <a:ext cx="7245796" cy="48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9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3" y="1841493"/>
            <a:ext cx="7245795" cy="48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0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3" y="1841493"/>
            <a:ext cx="7245795" cy="48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7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2" y="1841493"/>
            <a:ext cx="7245799" cy="48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4" y="1841493"/>
            <a:ext cx="7245793" cy="48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4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4" y="1841493"/>
            <a:ext cx="7245793" cy="48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5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4" y="1841493"/>
            <a:ext cx="7245792" cy="48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4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2" y="1841493"/>
            <a:ext cx="7245798" cy="48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2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Contextualização</a:t>
            </a:r>
          </a:p>
        </p:txBody>
      </p:sp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B8C3A2BC-9C2C-DF4A-8176-E2036E3DF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143" y="2120639"/>
            <a:ext cx="7068537" cy="1054911"/>
          </a:xfrm>
        </p:spPr>
      </p:pic>
      <p:pic>
        <p:nvPicPr>
          <p:cNvPr id="7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3D5EEDC7-A17C-1341-8EC5-60C84B63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27" y="3429000"/>
            <a:ext cx="5914768" cy="834325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179198A2-A430-C346-8C21-A78F6BA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336" y="4507796"/>
            <a:ext cx="4300150" cy="6704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A72898-BF77-9840-BA5A-57E974FE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027" y="5422721"/>
            <a:ext cx="6075405" cy="844087"/>
          </a:xfrm>
          <a:prstGeom prst="rect">
            <a:avLst/>
          </a:prstGeom>
        </p:spPr>
      </p:pic>
      <p:sp>
        <p:nvSpPr>
          <p:cNvPr id="12" name="Chaveta à Direita 11">
            <a:extLst>
              <a:ext uri="{FF2B5EF4-FFF2-40B4-BE49-F238E27FC236}">
                <a16:creationId xmlns:a16="http://schemas.microsoft.com/office/drawing/2014/main" id="{C8475743-B872-C546-959C-8054983B4AF7}"/>
              </a:ext>
            </a:extLst>
          </p:cNvPr>
          <p:cNvSpPr/>
          <p:nvPr/>
        </p:nvSpPr>
        <p:spPr>
          <a:xfrm>
            <a:off x="9628680" y="1853514"/>
            <a:ext cx="417363" cy="45472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C191E6-D3B8-9B42-A1D8-74492B3982B7}"/>
              </a:ext>
            </a:extLst>
          </p:cNvPr>
          <p:cNvSpPr txBox="1"/>
          <p:nvPr/>
        </p:nvSpPr>
        <p:spPr>
          <a:xfrm>
            <a:off x="10134600" y="3526992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Controlo dos 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Processos de Dissertação </a:t>
            </a:r>
            <a:r>
              <a:rPr lang="pt-PT" dirty="0"/>
              <a:t>dos Alunos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0A0B8F7A-A0A9-5247-9D1B-52A9747D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7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2" y="1841493"/>
            <a:ext cx="7245799" cy="48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1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B672A-98AC-F349-8318-25DD17EF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PONTO DE SITUAÇÃO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CCA8BBD-213B-2E44-A2E4-1D7970B5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252" y="2250990"/>
            <a:ext cx="8422319" cy="4184822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CB861A-4465-A040-8986-EC45EA14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pt-PT" sz="9600" dirty="0"/>
              <a:t>OBRIGADO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130EA1-08B3-3447-A7C7-66D51636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333436"/>
            <a:ext cx="2047596" cy="1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Contextualização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92852C-2C38-9646-AAA5-0BDF84E21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62" y="2984687"/>
            <a:ext cx="5753100" cy="54534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35E4C20-A0A6-DE40-B2BF-9421B7DF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2" y="2116488"/>
            <a:ext cx="5458239" cy="633156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EF2A84D6-0907-AC4B-A2CF-5ED05682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065" y="3759199"/>
            <a:ext cx="5544897" cy="13975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3B1ACF8-51C7-9244-B6AB-29AC1F0A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065" y="5295916"/>
            <a:ext cx="5455445" cy="1470136"/>
          </a:xfrm>
          <a:prstGeom prst="rect">
            <a:avLst/>
          </a:prstGeom>
        </p:spPr>
      </p:pic>
      <p:sp>
        <p:nvSpPr>
          <p:cNvPr id="17" name="Chaveta à Direita 16">
            <a:extLst>
              <a:ext uri="{FF2B5EF4-FFF2-40B4-BE49-F238E27FC236}">
                <a16:creationId xmlns:a16="http://schemas.microsoft.com/office/drawing/2014/main" id="{BE7612BD-B311-4445-AE80-C51D7F555567}"/>
              </a:ext>
            </a:extLst>
          </p:cNvPr>
          <p:cNvSpPr/>
          <p:nvPr/>
        </p:nvSpPr>
        <p:spPr>
          <a:xfrm>
            <a:off x="9263270" y="2064390"/>
            <a:ext cx="516835" cy="1607094"/>
          </a:xfrm>
          <a:prstGeom prst="rightBrace">
            <a:avLst>
              <a:gd name="adj1" fmla="val 8333"/>
              <a:gd name="adj2" fmla="val 515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haveta à Direita 17">
            <a:extLst>
              <a:ext uri="{FF2B5EF4-FFF2-40B4-BE49-F238E27FC236}">
                <a16:creationId xmlns:a16="http://schemas.microsoft.com/office/drawing/2014/main" id="{69F51339-AFE2-CC4B-945D-9C368C70E8ED}"/>
              </a:ext>
            </a:extLst>
          </p:cNvPr>
          <p:cNvSpPr/>
          <p:nvPr/>
        </p:nvSpPr>
        <p:spPr>
          <a:xfrm>
            <a:off x="9263270" y="3759199"/>
            <a:ext cx="516834" cy="13975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haveta à Direita 18">
            <a:extLst>
              <a:ext uri="{FF2B5EF4-FFF2-40B4-BE49-F238E27FC236}">
                <a16:creationId xmlns:a16="http://schemas.microsoft.com/office/drawing/2014/main" id="{A086F9E3-C0E9-E34A-A0DC-8ADB5DF0DA1D}"/>
              </a:ext>
            </a:extLst>
          </p:cNvPr>
          <p:cNvSpPr/>
          <p:nvPr/>
        </p:nvSpPr>
        <p:spPr>
          <a:xfrm>
            <a:off x="9263270" y="5332199"/>
            <a:ext cx="516834" cy="13975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CF6D94-57C2-9943-A3DB-2369D7AB3A4D}"/>
              </a:ext>
            </a:extLst>
          </p:cNvPr>
          <p:cNvSpPr txBox="1"/>
          <p:nvPr/>
        </p:nvSpPr>
        <p:spPr>
          <a:xfrm>
            <a:off x="9780104" y="258407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Gestão de 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Arguentes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96ABEB4-F43F-C640-94CD-707AC5277C18}"/>
              </a:ext>
            </a:extLst>
          </p:cNvPr>
          <p:cNvSpPr txBox="1"/>
          <p:nvPr/>
        </p:nvSpPr>
        <p:spPr>
          <a:xfrm>
            <a:off x="9882808" y="413481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Template</a:t>
            </a:r>
            <a:r>
              <a:rPr lang="pt-PT" dirty="0"/>
              <a:t> para 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Correções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C44E54-3062-8D4C-9BD5-5BCBE0C42764}"/>
              </a:ext>
            </a:extLst>
          </p:cNvPr>
          <p:cNvSpPr txBox="1"/>
          <p:nvPr/>
        </p:nvSpPr>
        <p:spPr>
          <a:xfrm>
            <a:off x="9897716" y="560206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Template</a:t>
            </a:r>
            <a:r>
              <a:rPr lang="pt-PT" dirty="0"/>
              <a:t> para</a:t>
            </a:r>
          </a:p>
          <a:p>
            <a:pPr algn="ctr"/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Pedido de Homologação</a:t>
            </a:r>
          </a:p>
        </p:txBody>
      </p:sp>
      <p:sp>
        <p:nvSpPr>
          <p:cNvPr id="24" name="Marcador de Posição do Número do Diapositivo 23">
            <a:extLst>
              <a:ext uri="{FF2B5EF4-FFF2-40B4-BE49-F238E27FC236}">
                <a16:creationId xmlns:a16="http://schemas.microsoft.com/office/drawing/2014/main" id="{C15609CB-2AF7-404D-A098-B036B88E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920" y="6525399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9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Contextualização</a:t>
            </a:r>
          </a:p>
        </p:txBody>
      </p:sp>
      <p:sp>
        <p:nvSpPr>
          <p:cNvPr id="17" name="Chaveta à Direita 16">
            <a:extLst>
              <a:ext uri="{FF2B5EF4-FFF2-40B4-BE49-F238E27FC236}">
                <a16:creationId xmlns:a16="http://schemas.microsoft.com/office/drawing/2014/main" id="{BE7612BD-B311-4445-AE80-C51D7F555567}"/>
              </a:ext>
            </a:extLst>
          </p:cNvPr>
          <p:cNvSpPr/>
          <p:nvPr/>
        </p:nvSpPr>
        <p:spPr>
          <a:xfrm>
            <a:off x="9263270" y="2058395"/>
            <a:ext cx="516835" cy="4543159"/>
          </a:xfrm>
          <a:prstGeom prst="rightBrace">
            <a:avLst>
              <a:gd name="adj1" fmla="val 8333"/>
              <a:gd name="adj2" fmla="val 515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96ABEB4-F43F-C640-94CD-707AC5277C18}"/>
              </a:ext>
            </a:extLst>
          </p:cNvPr>
          <p:cNvSpPr txBox="1"/>
          <p:nvPr/>
        </p:nvSpPr>
        <p:spPr>
          <a:xfrm>
            <a:off x="9892747" y="3881736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Template</a:t>
            </a:r>
            <a:r>
              <a:rPr lang="pt-PT" dirty="0"/>
              <a:t> do 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Convite para a</a:t>
            </a:r>
          </a:p>
          <a:p>
            <a:pPr algn="ctr"/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Defesa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3EF80A2-F6AE-F546-BCBB-57FA7017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87" y="2058396"/>
            <a:ext cx="3950573" cy="4543159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7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Diagramas de estado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813B16-80A1-2349-8F87-E31ABE67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838" y="1875077"/>
            <a:ext cx="8081147" cy="45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Diagramas de estado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EAA1F4-C17F-0A45-88C3-A1321990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0" y="1929469"/>
            <a:ext cx="7990660" cy="46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48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Diagramas de estado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821D3F-7106-6F43-9F11-6E8EAF84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2" y="2249053"/>
            <a:ext cx="8086863" cy="39283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E6953B1-A73D-5D49-998C-4E507F9E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20" y="3100130"/>
            <a:ext cx="6838831" cy="30501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1BDC981-D59B-DE40-BAC8-AC4E7681538A}"/>
              </a:ext>
            </a:extLst>
          </p:cNvPr>
          <p:cNvSpPr/>
          <p:nvPr/>
        </p:nvSpPr>
        <p:spPr>
          <a:xfrm>
            <a:off x="8517765" y="2249053"/>
            <a:ext cx="3229686" cy="851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E2FCB2A-376A-7640-AD29-876F1C8F9646}"/>
              </a:ext>
            </a:extLst>
          </p:cNvPr>
          <p:cNvSpPr/>
          <p:nvPr/>
        </p:nvSpPr>
        <p:spPr>
          <a:xfrm>
            <a:off x="430902" y="6132994"/>
            <a:ext cx="11316549" cy="2786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729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1512" y="1841493"/>
            <a:ext cx="7245799" cy="48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2743B-17B1-494A-BCDE-48F6F563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MOCKUPS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3260C7-DDA3-7441-A644-DED4BE627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807" y="641899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177E22-8183-F54F-B2B7-22076708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71514" y="1841493"/>
            <a:ext cx="7245792" cy="48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3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{C1C00EA4-8413-6949-8134-A7A0682CD53C}tf10001063</Template>
  <TotalTime>61</TotalTime>
  <Words>97</Words>
  <Application>Microsoft Macintosh PowerPoint</Application>
  <PresentationFormat>Ecrã Panorâmico</PresentationFormat>
  <Paragraphs>61</Paragraphs>
  <Slides>22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Malha</vt:lpstr>
      <vt:lpstr>Aplicação de Gestão de dissertações </vt:lpstr>
      <vt:lpstr>Contextualização</vt:lpstr>
      <vt:lpstr>Contextualização</vt:lpstr>
      <vt:lpstr>Contextualização</vt:lpstr>
      <vt:lpstr>Diagramas de estado</vt:lpstr>
      <vt:lpstr>Diagramas de estado</vt:lpstr>
      <vt:lpstr>Diagramas de estado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MOCKUPS</vt:lpstr>
      <vt:lpstr>PONTO DE SITUAÇÃO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de Gestão de dissertações </dc:title>
  <dc:creator>Joel Ferreira</dc:creator>
  <cp:lastModifiedBy>Joel Ferreira</cp:lastModifiedBy>
  <cp:revision>7</cp:revision>
  <dcterms:created xsi:type="dcterms:W3CDTF">2021-04-11T21:23:59Z</dcterms:created>
  <dcterms:modified xsi:type="dcterms:W3CDTF">2021-04-12T08:24:12Z</dcterms:modified>
</cp:coreProperties>
</file>